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59" r:id="rId6"/>
    <p:sldId id="257" r:id="rId7"/>
    <p:sldId id="264" r:id="rId8"/>
    <p:sldId id="260" r:id="rId9"/>
    <p:sldId id="261" r:id="rId10"/>
    <p:sldId id="265" r:id="rId11"/>
    <p:sldId id="263" r:id="rId12"/>
    <p:sldId id="268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908720"/>
            <a:ext cx="7143768" cy="36632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Использование инновационных здоровьесберегающих технологий в работе учителя-логопеда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0"/>
            <a:ext cx="6572296" cy="659735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Дыхательная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специализированных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дыхательных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упражнений, направленных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укрепление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Она служит для развития у ребенка органов дыхания, постановки различных видов дыхания, а также профилактики заболеваний верхних дыхательных путей. Дыхательной гимнастикой можно начинать заниматься с детьми, достигшими возраста 4-5 лет.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309_101814_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76749" cy="33575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 descr="IMG_20220411_093211_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5" y="0"/>
            <a:ext cx="4357686" cy="326826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 descr="IMG_20220414_105447_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82578"/>
            <a:ext cx="4500562" cy="337542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IMG_20220413_093206_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3500438"/>
            <a:ext cx="4476750" cy="335756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0"/>
            <a:ext cx="6786610" cy="659735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«Пальчиковая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гимнастика»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создаёт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благоприятный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подражать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взрослому, но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вслушиваться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смысл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речи, повышает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речевую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. Речь, сопровождаемая подвижными образами, более выразительная и доступна пониманию малыша. Стихотворная форма подача материала имеет соответствующий ритм, который помогает координировать речь и движения.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1223_093343_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32682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_20220310_105529_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2959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 descr="IMG_20220413_110849_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6124"/>
            <a:ext cx="4762502" cy="357187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IMG_20220414_092443_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54" y="2214554"/>
            <a:ext cx="893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85728"/>
            <a:ext cx="7215206" cy="421484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Здоровьесберегающая технология 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7143768" cy="2965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</a:t>
            </a:r>
            <a:br>
              <a:rPr lang="ru-RU" dirty="0" smtClean="0"/>
            </a:br>
            <a:r>
              <a:rPr lang="ru-RU" dirty="0" smtClean="0"/>
              <a:t>применения здоровьесберегающих технологий в логопедической работе – оптимизация процесса коррекции речи, поддержание и укрепление здоровья детей.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076" y="500042"/>
            <a:ext cx="7000924" cy="40898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здоровьесберегающих образовательных технологий в процессе коррекции речевых нарушений: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сохранять и укреплять физическое и психическое здоровье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создавать условия, обеспечивающие эмоциональное благополучие каждого ребёнка;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повышать адаптивные возможности детского организма.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0"/>
            <a:ext cx="6786578" cy="66806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принципы: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«Не навреди!»;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сознательности и активности;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непрерывности здоровьесберегающего процесса;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доступности и индивидуализации;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всестороннего и гармонического развития личности;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системного чередования нагрузок и отдыха;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постепенного наращивания оздоровительных воздействий;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возрастной адекватности здоровьесберегающего процесса.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32656"/>
            <a:ext cx="6786610" cy="24903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Современные здоровьесберегающие технологии в работе с дошкольниками учителя-логопеда в ДОУ: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071810"/>
            <a:ext cx="6172200" cy="342902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Артикуляционная гимнастика;</a:t>
            </a:r>
          </a:p>
          <a:p>
            <a:pPr marL="342900" indent="-3429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Дыхательная гимнастика;</a:t>
            </a:r>
          </a:p>
          <a:p>
            <a:pPr marL="342900" indent="-3429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Пальчиковые гимнастики.</a:t>
            </a:r>
          </a:p>
          <a:p>
            <a:pPr marL="342900" indent="-34290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0"/>
            <a:ext cx="6891678" cy="659735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Артикуляционная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– это совокупность специальных</a:t>
            </a:r>
          </a:p>
          <a:p>
            <a:pPr algn="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, направленных на укрепление мышц 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артикуляционного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аппарата, развитие силы, подвижности и дифференцированности движений органов, участвующих в речевом процессе. При произнесении различных звуков каждый участвующий в речевом процессе орган занимает определенное положение.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02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8822131" cy="58579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512_092314_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4000496" cy="30003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 descr="IMG_20211110_100952_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0734"/>
            <a:ext cx="4069654" cy="30522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Рисунок 4" descr="IMG_20220512_093636_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357718" cy="326828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58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Использование инновационных здоровьесберегающих технологий в работе учителя-логопеда</vt:lpstr>
      <vt:lpstr>Здоровьесберегающая технология 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vt:lpstr>
      <vt:lpstr>Цель:  применения здоровьесберегающих технологий в логопедической работе – оптимизация процесса коррекции речи, поддержание и укрепление здоровья детей.</vt:lpstr>
      <vt:lpstr>Задачи здоровьесберегающих образовательных технологий в процессе коррекции речевых нарушений:  - сохранять и укреплять физическое и психическое здоровье детей; - создавать условия, обеспечивающие эмоциональное благополучие каждого ребёнка; - повышать адаптивные возможности детского организма.</vt:lpstr>
      <vt:lpstr>Основные принципы:  принцип «Не навреди!»; принцип сознательности и активности; принцип непрерывности здоровьесберегающего процесса; принцип систематичности и последовательности; принцип доступности и индивидуализации; принцип всестороннего и гармонического развития личности; принцип системного чередования нагрузок и отдыха; принцип постепенного наращивания оздоровительных воздействий; принцип возрастной адекватности здоровьесберегающего процесса. </vt:lpstr>
      <vt:lpstr>Современные здоровьесберегающие технологии в работе с дошкольниками учителя-логопеда в ДОУ: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инновационных здоровьесберегающих технологий в работе учителя-логопеда</dc:title>
  <dc:creator>детский</dc:creator>
  <cp:lastModifiedBy>Анюта</cp:lastModifiedBy>
  <cp:revision>12</cp:revision>
  <dcterms:created xsi:type="dcterms:W3CDTF">2022-05-05T07:12:51Z</dcterms:created>
  <dcterms:modified xsi:type="dcterms:W3CDTF">2022-09-08T09:56:22Z</dcterms:modified>
</cp:coreProperties>
</file>