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8029604" cy="19415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Взаимосвязь с родителями по приобщению детей к чтению художественной литературы в рамках деятельности в книжном уголке.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88640"/>
            <a:ext cx="5976664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Книжный уголок «Центр книги»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" y="1340768"/>
            <a:ext cx="5568619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51" y="1304797"/>
            <a:ext cx="3550432" cy="473390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944" y="116632"/>
            <a:ext cx="7416824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Чтение и рассматривание книг художественной литературы.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" y="1052736"/>
            <a:ext cx="4716015" cy="3537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56" y="3515296"/>
            <a:ext cx="4456939" cy="3342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2064"/>
            <a:ext cx="8640960" cy="5941272"/>
          </a:xfrm>
        </p:spPr>
        <p:txBody>
          <a:bodyPr/>
          <a:lstStyle/>
          <a:p>
            <a:r>
              <a:rPr lang="ru-RU" dirty="0"/>
              <a:t>Детская книга при всей ее внешней простоватости — вещь исключительно тонкая и не поверхностная. Лишь гениальному взгляду ребенка, лишь мудрому терпению взрослого доступны ее вершины. Удивительное искусство — детская книжка!</a:t>
            </a:r>
            <a:br>
              <a:rPr lang="ru-RU" dirty="0"/>
            </a:br>
            <a:r>
              <a:rPr lang="ru-RU" dirty="0" err="1"/>
              <a:t>А.Токмаков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48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091" y="2272057"/>
            <a:ext cx="7772400" cy="1975104"/>
          </a:xfrm>
        </p:spPr>
        <p:txBody>
          <a:bodyPr/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9358346" cy="435771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«</a:t>
            </a:r>
            <a:r>
              <a:rPr lang="ru-RU" sz="4000" dirty="0" smtClean="0"/>
              <a:t>Чтобы подготовить человека духовно</a:t>
            </a:r>
            <a:br>
              <a:rPr lang="ru-RU" sz="4000" dirty="0" smtClean="0"/>
            </a:br>
            <a:r>
              <a:rPr lang="ru-RU" sz="4000" dirty="0" smtClean="0"/>
              <a:t>к самостоятельной жизни,</a:t>
            </a:r>
            <a:br>
              <a:rPr lang="ru-RU" sz="4000" dirty="0" smtClean="0"/>
            </a:br>
            <a:r>
              <a:rPr lang="ru-RU" sz="4000" dirty="0" smtClean="0"/>
              <a:t>надо ввести его в мир книг»</a:t>
            </a:r>
            <a:br>
              <a:rPr lang="ru-RU" sz="4000" dirty="0" smtClean="0"/>
            </a:br>
            <a:r>
              <a:rPr lang="ru-RU" sz="4000" dirty="0" smtClean="0"/>
              <a:t>В. А.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915276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Цель: воспитание любви и интереса ребенка к книге, установление эмоционального контакта родителей и детей посредством чтения убеждение, просвещение и настрой родителей на изменение своих представлений о детском чтении, путях и способах приобщения ребенка к книге.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40" y="2357430"/>
            <a:ext cx="8572560" cy="42862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Задачи работы с родителями по приобщению детей к ЧХЛ: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• Повышение компетентности родителей в вопросах ознакомления детей с художественной литературой;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• Проведение пропаганды книги и литературных произведений среди родителей;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• Организация совместной проектно- игровой и продуктивной деятельности родителей и детей;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• Вовлечение родителей в процесс приобщения детей к художественной литературе.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202883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Направления работы с родителями по приобщению детей к ЧХЛ:</a:t>
            </a:r>
            <a:br>
              <a:rPr lang="ru-RU" sz="2800" dirty="0" smtClean="0"/>
            </a:br>
            <a:r>
              <a:rPr lang="ru-RU" sz="2800" dirty="0" smtClean="0"/>
              <a:t>• Непосредственное взаимодействие с родителями</a:t>
            </a:r>
            <a:br>
              <a:rPr lang="ru-RU" sz="2800" dirty="0" smtClean="0"/>
            </a:br>
            <a:r>
              <a:rPr lang="ru-RU" sz="2800" dirty="0" smtClean="0"/>
              <a:t>• Взаимодействие родителей и педагогов по приобщению детей к книге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8858280" cy="285749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Задачи направлений работы с родителями по приобщению детей к ЧХЛ: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Непосредственное взаимодействие с родителями: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 Помощь в понимании гуманистической ценности такого вида искусства, как художественная литература;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 Помощь в создании детской домашней библиотеки;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 Помощь в содействии литературному развитию ребенка, читательского вкуса, отношения к книге, как к явлению культуры.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458200" cy="36004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Взаимодействие родителей и педагогов по приобщению детей к книге:</a:t>
            </a:r>
            <a:br>
              <a:rPr lang="ru-RU" sz="3200" dirty="0" smtClean="0"/>
            </a:br>
            <a:r>
              <a:rPr lang="ru-RU" sz="3200" dirty="0" smtClean="0"/>
              <a:t>• Формирование устойчивого интереса детей к литературе, как к виду искусства;</a:t>
            </a:r>
            <a:br>
              <a:rPr lang="ru-RU" sz="3200" dirty="0" smtClean="0"/>
            </a:br>
            <a:r>
              <a:rPr lang="ru-RU" sz="3200" dirty="0" smtClean="0"/>
              <a:t>• Развитие восприятия художественных произведений разных жанров, читаемых в кругу семьи и в группе.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8172480" cy="324328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Формы работы с родителями по приобщению детей к ЧХЛ:</a:t>
            </a:r>
            <a:br>
              <a:rPr lang="ru-RU" sz="4000" dirty="0" smtClean="0"/>
            </a:br>
            <a:r>
              <a:rPr lang="ru-RU" sz="4000" dirty="0" smtClean="0"/>
              <a:t>• Познавательные;</a:t>
            </a:r>
            <a:br>
              <a:rPr lang="ru-RU" sz="4000" dirty="0" smtClean="0"/>
            </a:br>
            <a:r>
              <a:rPr lang="ru-RU" sz="4000" dirty="0" smtClean="0"/>
              <a:t>• </a:t>
            </a:r>
            <a:r>
              <a:rPr lang="ru-RU" sz="4000" dirty="0" err="1" smtClean="0"/>
              <a:t>Досуговые</a:t>
            </a:r>
            <a:r>
              <a:rPr lang="ru-RU" sz="4000" dirty="0" smtClean="0"/>
              <a:t>;</a:t>
            </a:r>
            <a:br>
              <a:rPr lang="ru-RU" sz="4000" dirty="0" smtClean="0"/>
            </a:br>
            <a:r>
              <a:rPr lang="ru-RU" sz="4000" dirty="0" smtClean="0"/>
              <a:t>• Наглядно – информационные;</a:t>
            </a:r>
            <a:br>
              <a:rPr lang="ru-RU" sz="4000" dirty="0" smtClean="0"/>
            </a:br>
            <a:r>
              <a:rPr lang="ru-RU" sz="4000" dirty="0" smtClean="0"/>
              <a:t>• Информационно – аналитические.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2670837"/>
          </a:xfrm>
        </p:spPr>
        <p:txBody>
          <a:bodyPr/>
          <a:lstStyle/>
          <a:p>
            <a:pPr algn="ctr"/>
            <a:r>
              <a:rPr lang="ru-RU" sz="3200" dirty="0"/>
              <a:t>Чтение Художественной литературы</a:t>
            </a:r>
            <a:br>
              <a:rPr lang="ru-RU" sz="3200" dirty="0"/>
            </a:br>
            <a:r>
              <a:rPr lang="ru-RU" sz="3200" dirty="0"/>
              <a:t>Беседы по прочитанному</a:t>
            </a:r>
            <a:br>
              <a:rPr lang="ru-RU" sz="3200" dirty="0"/>
            </a:br>
            <a:r>
              <a:rPr lang="ru-RU" sz="3200" dirty="0"/>
              <a:t>Заучивание наизусть</a:t>
            </a:r>
            <a:br>
              <a:rPr lang="ru-RU" sz="3200" dirty="0"/>
            </a:br>
            <a:r>
              <a:rPr lang="ru-RU" sz="3200" dirty="0"/>
              <a:t>Пересказ произведений</a:t>
            </a:r>
            <a:br>
              <a:rPr lang="ru-RU" sz="3200" dirty="0"/>
            </a:br>
            <a:r>
              <a:rPr lang="ru-RU" sz="3200" dirty="0"/>
              <a:t>Выразительное чтение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8060432" cy="17281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000" dirty="0">
                <a:solidFill>
                  <a:schemeClr val="tx2"/>
                </a:solidFill>
              </a:rPr>
              <a:t>Методы работы по приобщению детей</a:t>
            </a:r>
            <a:br>
              <a:rPr lang="ru-RU" sz="3000" dirty="0">
                <a:solidFill>
                  <a:schemeClr val="tx2"/>
                </a:solidFill>
              </a:rPr>
            </a:br>
            <a:r>
              <a:rPr lang="ru-RU" sz="3000" dirty="0">
                <a:solidFill>
                  <a:schemeClr val="tx2"/>
                </a:solidFill>
              </a:rPr>
              <a:t> к чтению.</a:t>
            </a:r>
            <a:br>
              <a:rPr lang="ru-RU" sz="3000" dirty="0">
                <a:solidFill>
                  <a:schemeClr val="tx2"/>
                </a:solidFill>
              </a:rPr>
            </a:br>
            <a:r>
              <a:rPr lang="ru-RU" sz="3000" dirty="0">
                <a:solidFill>
                  <a:schemeClr val="tx2"/>
                </a:solidFill>
              </a:rPr>
              <a:t>Словесные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6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737" y="1700808"/>
            <a:ext cx="8219256" cy="3528392"/>
          </a:xfrm>
        </p:spPr>
        <p:txBody>
          <a:bodyPr/>
          <a:lstStyle/>
          <a:p>
            <a:pPr algn="ctr"/>
            <a:r>
              <a:rPr lang="ru-RU" sz="3600" dirty="0"/>
              <a:t>Показ иллюстраций, картинок, игрушек</a:t>
            </a:r>
            <a:br>
              <a:rPr lang="ru-RU" sz="3600" dirty="0"/>
            </a:br>
            <a:r>
              <a:rPr lang="ru-RU" sz="3600" dirty="0"/>
              <a:t>Просмотр видеороликов, фильмов</a:t>
            </a:r>
            <a:br>
              <a:rPr lang="ru-RU" sz="3600" dirty="0"/>
            </a:br>
            <a:r>
              <a:rPr lang="ru-RU" sz="3600" dirty="0"/>
              <a:t>Оформление выставок</a:t>
            </a:r>
            <a:br>
              <a:rPr lang="ru-RU" sz="3600" dirty="0"/>
            </a:br>
            <a:r>
              <a:rPr lang="ru-RU" sz="3600" dirty="0"/>
              <a:t>Использование разных видов театра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Наглядные:</a:t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29859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669674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Театрализация. Сказка «Репка»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7056784" cy="53042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</TotalTime>
  <Words>278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Consolas</vt:lpstr>
      <vt:lpstr>Corbel</vt:lpstr>
      <vt:lpstr>Wingdings</vt:lpstr>
      <vt:lpstr>Wingdings 2</vt:lpstr>
      <vt:lpstr>Wingdings 3</vt:lpstr>
      <vt:lpstr>Метро</vt:lpstr>
      <vt:lpstr>Взаимосвязь с родителями по приобщению детей к чтению художественной литературы в рамках деятельности в книжном уголке.</vt:lpstr>
      <vt:lpstr>«Чтобы подготовить человека духовно к самостоятельной жизни, надо ввести его в мир книг» В. А. Сухомлинский </vt:lpstr>
      <vt:lpstr>Цель: воспитание любви и интереса ребенка к книге, установление эмоционального контакта родителей и детей посредством чтения убеждение, просвещение и настрой родителей на изменение своих представлений о детском чтении, путях и способах приобщения ребенка к книге. </vt:lpstr>
      <vt:lpstr>Направления работы с родителями по приобщению детей к ЧХЛ: • Непосредственное взаимодействие с родителями • Взаимодействие родителей и педагогов по приобщению детей к книге</vt:lpstr>
      <vt:lpstr>Взаимодействие родителей и педагогов по приобщению детей к книге: • Формирование устойчивого интереса детей к литературе, как к виду искусства; • Развитие восприятия художественных произведений разных жанров, читаемых в кругу семьи и в группе. </vt:lpstr>
      <vt:lpstr>Формы работы с родителями по приобщению детей к ЧХЛ: • Познавательные; • Досуговые; • Наглядно – информационные; • Информационно – аналитические. </vt:lpstr>
      <vt:lpstr>Чтение Художественной литературы Беседы по прочитанному Заучивание наизусть Пересказ произведений Выразительное чтение </vt:lpstr>
      <vt:lpstr>Показ иллюстраций, картинок, игрушек Просмотр видеороликов, фильмов Оформление выставок Использование разных видов театра </vt:lpstr>
      <vt:lpstr>Презентация PowerPoint</vt:lpstr>
      <vt:lpstr>Презентация PowerPoint</vt:lpstr>
      <vt:lpstr>Презентация PowerPoint</vt:lpstr>
      <vt:lpstr>Детская книга при всей ее внешней простоватости — вещь исключительно тонкая и не поверхностная. Лишь гениальному взгляду ребенка, лишь мудрому терпению взрослого доступны ее вершины. Удивительное искусство — детская книжка! А.Токмаков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Взаимосвязь с родителями по приобщению детей к чтению художественной литературы в рамках деятельности в книжном уголке.</dc:title>
  <dc:creator>сад</dc:creator>
  <cp:lastModifiedBy>Intel</cp:lastModifiedBy>
  <cp:revision>7</cp:revision>
  <dcterms:created xsi:type="dcterms:W3CDTF">2019-11-14T06:16:11Z</dcterms:created>
  <dcterms:modified xsi:type="dcterms:W3CDTF">2019-11-14T17:46:03Z</dcterms:modified>
</cp:coreProperties>
</file>